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3" r:id="rId6"/>
    <p:sldId id="268" r:id="rId7"/>
    <p:sldId id="264" r:id="rId8"/>
    <p:sldId id="265" r:id="rId9"/>
    <p:sldId id="270" r:id="rId10"/>
    <p:sldId id="267" r:id="rId11"/>
    <p:sldId id="269" r:id="rId12"/>
  </p:sldIdLst>
  <p:sldSz cx="9144000" cy="6858000" type="screen4x3"/>
  <p:notesSz cx="6858000" cy="9144000"/>
  <p:embeddedFontLst>
    <p:embeddedFont>
      <p:font typeface="배달의민족 한나" panose="02000503000000020003" pitchFamily="2" charset="-127"/>
      <p:regular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1훈새마을운동 R" panose="0202060302010102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나눔바른고딕" panose="020B0603020101020101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333CC"/>
    <a:srgbClr val="339966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7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3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593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70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635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46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2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2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23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56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51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822ED-7105-4CD9-8EA0-8F487CE3D342}" type="datetimeFigureOut">
              <a:rPr lang="ko-KR" altLang="en-US" smtClean="0"/>
              <a:t>2016-10-02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E2644-DD21-47E4-8006-C2A2376B2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433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-8238"/>
            <a:ext cx="9144001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3059832" y="2408111"/>
            <a:ext cx="309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endParaRPr lang="en-US" altLang="ko-KR" sz="48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세미나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87644" y="5974732"/>
            <a:ext cx="7213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숭실대학교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로보틱스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25</a:t>
            </a:r>
            <a:r>
              <a:rPr lang="ko-KR" altLang="en-US" sz="2800" dirty="0" smtClean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 </a:t>
            </a:r>
            <a:r>
              <a:rPr lang="en-US" altLang="ko-KR" sz="2800" dirty="0" smtClean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20160428 </a:t>
            </a:r>
            <a:r>
              <a:rPr lang="ko-KR" altLang="en-US" sz="2800" dirty="0" smtClean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김동현</a:t>
            </a:r>
            <a:endParaRPr lang="ko-KR" altLang="en-US" sz="2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662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Video decoder</a:t>
            </a:r>
            <a:r>
              <a:rPr lang="ko-KR" altLang="en-US" sz="1050" dirty="0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로부터 받은 데이터를 처리함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en-US" altLang="ko-KR" sz="8800" b="1" dirty="0">
              <a:solidFill>
                <a:schemeClr val="tx1">
                  <a:lumMod val="65000"/>
                  <a:lumOff val="3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80" y="1719945"/>
            <a:ext cx="7821767" cy="48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8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720x480</a:t>
            </a:r>
            <a:r>
              <a:rPr lang="ko-KR" altLang="en-US" sz="1050" dirty="0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영상을 </a:t>
            </a:r>
            <a:r>
              <a:rPr lang="en-US" altLang="ko-KR" sz="1050" dirty="0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360x240</a:t>
            </a:r>
            <a:r>
              <a:rPr lang="ko-KR" altLang="en-US" sz="1050" dirty="0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영상으로 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축소하기 위한 분주 비 설정 및 데이터처리</a:t>
            </a:r>
            <a:endParaRPr lang="en-US" altLang="ko-KR" sz="1050" dirty="0" smtClean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en-US" altLang="ko-KR" sz="8800" b="1" dirty="0">
              <a:solidFill>
                <a:schemeClr val="tx1">
                  <a:lumMod val="65000"/>
                  <a:lumOff val="3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1241933" y="2076912"/>
            <a:ext cx="6887547" cy="3911091"/>
            <a:chOff x="287610" y="1442874"/>
            <a:chExt cx="9124950" cy="51816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610" y="1442874"/>
              <a:ext cx="9124950" cy="25812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r="592"/>
            <a:stretch/>
          </p:blipFill>
          <p:spPr>
            <a:xfrm>
              <a:off x="289412" y="4024149"/>
              <a:ext cx="9118199" cy="2600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47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4588477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41405" y="2901272"/>
            <a:ext cx="1869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목차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95821" y="869947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95821" y="1885610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95821" y="2901273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5821" y="3916936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821" y="4932599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2703" y="1023835"/>
            <a:ext cx="33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태권로봇 소개</a:t>
            </a:r>
            <a:endParaRPr lang="ko-KR" altLang="en-US" sz="4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42703" y="2039496"/>
            <a:ext cx="297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개발 환경</a:t>
            </a:r>
            <a:endParaRPr lang="ko-KR" altLang="en-US" sz="4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42703" y="3055157"/>
            <a:ext cx="297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  <a:endParaRPr lang="ko-KR" altLang="en-US" sz="4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25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?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51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err="1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Hovis</a:t>
            </a:r>
            <a:r>
              <a:rPr lang="en-US" altLang="ko-KR" sz="1050" dirty="0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Lite</a:t>
            </a: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동부로봇 회사에서 만든 교육용 로봇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cphoto.asiae.co.kr/listimglink/6/2011101310005612790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6" y="1673886"/>
            <a:ext cx="4108326" cy="415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115"/>
          <p:cNvSpPr txBox="1"/>
          <p:nvPr/>
        </p:nvSpPr>
        <p:spPr>
          <a:xfrm>
            <a:off x="3435960" y="5827030"/>
            <a:ext cx="2017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 err="1" smtClean="0">
                <a:solidFill>
                  <a:schemeClr val="accent5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Hovis</a:t>
            </a:r>
            <a:r>
              <a:rPr lang="en-US" altLang="ko-KR" sz="3200" dirty="0" smtClean="0">
                <a:solidFill>
                  <a:schemeClr val="accent5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Lite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109" y="1606909"/>
            <a:ext cx="4429383" cy="4220121"/>
          </a:xfrm>
          <a:prstGeom prst="rect">
            <a:avLst/>
          </a:prstGeom>
        </p:spPr>
      </p:pic>
      <p:pic>
        <p:nvPicPr>
          <p:cNvPr id="25" name="Picture 2" descr="http://www.sdia.or.kr/kaist/images/main/logo2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34235" r="6785" b="26984"/>
          <a:stretch/>
        </p:blipFill>
        <p:spPr bwMode="auto">
          <a:xfrm>
            <a:off x="3342544" y="5884473"/>
            <a:ext cx="2204790" cy="5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robotshop.com/media/catalog/product/cache/1/image/800x800/9df78eab33525d08d6e5fb8d27136e95/h/o/hovis-lite-humanoid-robot-assembled-us-plug-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13" y="1974732"/>
            <a:ext cx="3551452" cy="355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.ajunews.com/content/image/2016/03/06/20160306044453635268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9"/>
          <a:stretch/>
        </p:blipFill>
        <p:spPr bwMode="auto">
          <a:xfrm>
            <a:off x="2778843" y="2196635"/>
            <a:ext cx="3332192" cy="258131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://image.ajunews.com/content/image/2016/03/06/20160306044453635268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9" b="16948"/>
          <a:stretch/>
        </p:blipFill>
        <p:spPr bwMode="auto">
          <a:xfrm rot="21158482">
            <a:off x="3793840" y="2412853"/>
            <a:ext cx="878703" cy="655113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351158" y="847140"/>
            <a:ext cx="1943348" cy="1108001"/>
            <a:chOff x="3435960" y="333331"/>
            <a:chExt cx="1943348" cy="1108001"/>
          </a:xfrm>
        </p:grpSpPr>
        <p:sp>
          <p:nvSpPr>
            <p:cNvPr id="26" name="구름 모양 설명선 25"/>
            <p:cNvSpPr/>
            <p:nvPr/>
          </p:nvSpPr>
          <p:spPr>
            <a:xfrm>
              <a:off x="3435960" y="333331"/>
              <a:ext cx="1943348" cy="1108001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6" name="Picture 12" descr="https://i.vimeocdn.com/portrait/380396_300x30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667" y="499891"/>
              <a:ext cx="733368" cy="733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1126805" y="2253423"/>
            <a:ext cx="6973341" cy="3517727"/>
            <a:chOff x="1126805" y="2253423"/>
            <a:chExt cx="6973341" cy="351772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9"/>
            <a:srcRect r="6605"/>
            <a:stretch/>
          </p:blipFill>
          <p:spPr>
            <a:xfrm>
              <a:off x="5112146" y="2253423"/>
              <a:ext cx="2988000" cy="2161818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0"/>
            <a:srcRect l="4850" t="4373" r="10337"/>
            <a:stretch/>
          </p:blipFill>
          <p:spPr>
            <a:xfrm>
              <a:off x="1126805" y="2253423"/>
              <a:ext cx="2988000" cy="2247113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37" name="TextBox 115"/>
            <p:cNvSpPr txBox="1"/>
            <p:nvPr/>
          </p:nvSpPr>
          <p:spPr>
            <a:xfrm>
              <a:off x="1602086" y="4670869"/>
              <a:ext cx="201795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200" dirty="0" err="1" smtClean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Taekwon</a:t>
              </a:r>
              <a:endParaRPr lang="en-US" altLang="ko-KR" sz="3200" dirty="0" smtClean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en-US" altLang="ko-KR" sz="3200" dirty="0" smtClean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Robot</a:t>
              </a:r>
              <a:endParaRPr lang="en-US" altLang="ko-KR" sz="36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38" name="TextBox 115"/>
            <p:cNvSpPr txBox="1"/>
            <p:nvPr/>
          </p:nvSpPr>
          <p:spPr>
            <a:xfrm>
              <a:off x="5403133" y="4693932"/>
              <a:ext cx="24060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200" dirty="0" smtClean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HURO</a:t>
              </a:r>
            </a:p>
            <a:p>
              <a:pPr algn="ctr"/>
              <a:r>
                <a:rPr lang="en-US" altLang="ko-KR" sz="3200" dirty="0" smtClean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Competition</a:t>
              </a:r>
              <a:endParaRPr lang="en-US" altLang="ko-KR" sz="36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5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-0.24653 7.40741E-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?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51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err="1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Hovis</a:t>
            </a:r>
            <a:r>
              <a:rPr lang="en-US" altLang="ko-KR" sz="1050" dirty="0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Lite</a:t>
            </a: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동부로봇 회사에서 만든 교육용 로봇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55" b="1061"/>
          <a:stretch/>
        </p:blipFill>
        <p:spPr>
          <a:xfrm>
            <a:off x="734134" y="1639734"/>
            <a:ext cx="7794912" cy="521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태권로봇에 사용되는 </a:t>
            </a:r>
            <a:r>
              <a:rPr lang="en-US" altLang="ko-KR" sz="1050" dirty="0" err="1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SoC</a:t>
            </a:r>
            <a:r>
              <a:rPr lang="en-US" altLang="ko-KR" sz="1050" dirty="0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-Brain board </a:t>
            </a:r>
            <a:r>
              <a:rPr lang="ko-KR" altLang="en-US" sz="1050" dirty="0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구성 및 역할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en-US" altLang="ko-KR" sz="8800" b="1" dirty="0">
              <a:solidFill>
                <a:schemeClr val="tx1">
                  <a:lumMod val="65000"/>
                  <a:lumOff val="3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48" r="12874"/>
          <a:stretch/>
        </p:blipFill>
        <p:spPr>
          <a:xfrm>
            <a:off x="1408514" y="1639734"/>
            <a:ext cx="6114759" cy="51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8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태권로봇에 사용되는 </a:t>
            </a:r>
            <a:r>
              <a:rPr lang="en-US" altLang="ko-KR" sz="1050" dirty="0" err="1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SoC</a:t>
            </a:r>
            <a:r>
              <a:rPr lang="en-US" altLang="ko-KR" sz="1050" dirty="0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-Brain board </a:t>
            </a:r>
            <a:r>
              <a:rPr lang="ko-KR" altLang="en-US" sz="1050" dirty="0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구성 및 역할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en-US" altLang="ko-KR" sz="8800" b="1" dirty="0">
              <a:solidFill>
                <a:schemeClr val="tx1">
                  <a:lumMod val="65000"/>
                  <a:lumOff val="3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3" t="11652" r="22493" b="36403"/>
          <a:stretch/>
        </p:blipFill>
        <p:spPr>
          <a:xfrm>
            <a:off x="1441446" y="2502644"/>
            <a:ext cx="1203333" cy="1141190"/>
          </a:xfrm>
          <a:prstGeom prst="rect">
            <a:avLst/>
          </a:prstGeom>
        </p:spPr>
      </p:pic>
      <p:sp>
        <p:nvSpPr>
          <p:cNvPr id="9" name="TextBox 115"/>
          <p:cNvSpPr txBox="1"/>
          <p:nvPr/>
        </p:nvSpPr>
        <p:spPr>
          <a:xfrm>
            <a:off x="1556722" y="2048990"/>
            <a:ext cx="972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 smtClean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카메라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" r="6193" b="12941"/>
          <a:stretch/>
        </p:blipFill>
        <p:spPr>
          <a:xfrm>
            <a:off x="3632255" y="2510655"/>
            <a:ext cx="1272415" cy="1292268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2726724" y="2782998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15"/>
          <p:cNvSpPr txBox="1"/>
          <p:nvPr/>
        </p:nvSpPr>
        <p:spPr>
          <a:xfrm>
            <a:off x="2432766" y="3185820"/>
            <a:ext cx="11857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NTSC</a:t>
            </a:r>
          </a:p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아날로그 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신호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3842" r="11202" b="17719"/>
          <a:stretch/>
        </p:blipFill>
        <p:spPr>
          <a:xfrm>
            <a:off x="5973146" y="2510655"/>
            <a:ext cx="1267940" cy="127379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175654" y="2782997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15"/>
          <p:cNvSpPr txBox="1"/>
          <p:nvPr/>
        </p:nvSpPr>
        <p:spPr>
          <a:xfrm>
            <a:off x="6120726" y="2013106"/>
            <a:ext cx="9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15"/>
          <p:cNvSpPr txBox="1"/>
          <p:nvPr/>
        </p:nvSpPr>
        <p:spPr>
          <a:xfrm>
            <a:off x="4873936" y="3287198"/>
            <a:ext cx="118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디지털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신호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 rot="5400000">
            <a:off x="6291032" y="4191733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598" b="16757"/>
          <a:stretch/>
        </p:blipFill>
        <p:spPr>
          <a:xfrm>
            <a:off x="6059700" y="4693167"/>
            <a:ext cx="1285686" cy="1263802"/>
          </a:xfrm>
          <a:prstGeom prst="rect">
            <a:avLst/>
          </a:prstGeom>
        </p:spPr>
      </p:pic>
      <p:sp>
        <p:nvSpPr>
          <p:cNvPr id="21" name="TextBox 115"/>
          <p:cNvSpPr txBox="1"/>
          <p:nvPr/>
        </p:nvSpPr>
        <p:spPr>
          <a:xfrm>
            <a:off x="6010869" y="5894415"/>
            <a:ext cx="13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Eagle</a:t>
            </a:r>
          </a:p>
          <a:p>
            <a:pPr algn="ctr"/>
            <a:r>
              <a:rPr lang="en-US" altLang="ko-KR" sz="2400" dirty="0" smtClean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2" name="TextBox 115"/>
          <p:cNvSpPr txBox="1"/>
          <p:nvPr/>
        </p:nvSpPr>
        <p:spPr>
          <a:xfrm>
            <a:off x="6789117" y="4061002"/>
            <a:ext cx="83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영상축소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 flipH="1">
            <a:off x="5175654" y="5139716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623" y="4955056"/>
            <a:ext cx="1364294" cy="745528"/>
          </a:xfrm>
          <a:prstGeom prst="rect">
            <a:avLst/>
          </a:prstGeom>
        </p:spPr>
      </p:pic>
      <p:sp>
        <p:nvSpPr>
          <p:cNvPr id="26" name="TextBox 115"/>
          <p:cNvSpPr txBox="1"/>
          <p:nvPr/>
        </p:nvSpPr>
        <p:spPr>
          <a:xfrm>
            <a:off x="3656369" y="6078991"/>
            <a:ext cx="13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DRC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402" y="4141052"/>
            <a:ext cx="1296538" cy="1997327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>
          <a:xfrm flipH="1">
            <a:off x="2726724" y="5139716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115"/>
          <p:cNvSpPr txBox="1"/>
          <p:nvPr/>
        </p:nvSpPr>
        <p:spPr>
          <a:xfrm>
            <a:off x="5112146" y="5823713"/>
            <a:ext cx="83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전략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SW</a:t>
            </a:r>
          </a:p>
        </p:txBody>
      </p:sp>
      <p:sp>
        <p:nvSpPr>
          <p:cNvPr id="31" name="TextBox 115"/>
          <p:cNvSpPr txBox="1"/>
          <p:nvPr/>
        </p:nvSpPr>
        <p:spPr>
          <a:xfrm>
            <a:off x="2655480" y="5894415"/>
            <a:ext cx="83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모션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SW</a:t>
            </a:r>
          </a:p>
        </p:txBody>
      </p:sp>
      <p:sp>
        <p:nvSpPr>
          <p:cNvPr id="32" name="TextBox 115"/>
          <p:cNvSpPr txBox="1"/>
          <p:nvPr/>
        </p:nvSpPr>
        <p:spPr>
          <a:xfrm>
            <a:off x="1291836" y="6079080"/>
            <a:ext cx="13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err="1" smtClean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Hovis</a:t>
            </a:r>
            <a:r>
              <a:rPr lang="en-US" altLang="ko-KR" sz="2400" dirty="0" smtClean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endParaRPr lang="en-US" altLang="ko-KR" sz="24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3" name="TextBox 115"/>
          <p:cNvSpPr txBox="1"/>
          <p:nvPr/>
        </p:nvSpPr>
        <p:spPr>
          <a:xfrm>
            <a:off x="3782072" y="1864324"/>
            <a:ext cx="972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비디오 </a:t>
            </a:r>
            <a:r>
              <a:rPr lang="ko-KR" altLang="en-US" dirty="0" err="1" smtClean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디코더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63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NTSC</a:t>
            </a:r>
            <a:r>
              <a:rPr lang="ko-KR" altLang="en-US" sz="1050" dirty="0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방식으로 신호를 보내는 비디오 </a:t>
            </a:r>
            <a:r>
              <a:rPr lang="ko-KR" altLang="en-US" sz="1050" dirty="0" err="1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디코더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en-US" altLang="ko-KR" sz="8800" b="1" dirty="0">
              <a:solidFill>
                <a:schemeClr val="tx1">
                  <a:lumMod val="65000"/>
                  <a:lumOff val="3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4500078" y="1730624"/>
            <a:ext cx="4084430" cy="4241433"/>
            <a:chOff x="4500078" y="1730624"/>
            <a:chExt cx="4084430" cy="4241433"/>
          </a:xfrm>
        </p:grpSpPr>
        <p:pic>
          <p:nvPicPr>
            <p:cNvPr id="3074" name="Picture 2" descr="http://cfile219.uf.daum.net/image/2754A547521EB39C2CAC6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618" y="2295406"/>
              <a:ext cx="3943350" cy="367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115"/>
            <p:cNvSpPr txBox="1"/>
            <p:nvPr/>
          </p:nvSpPr>
          <p:spPr>
            <a:xfrm>
              <a:off x="4500078" y="1730624"/>
              <a:ext cx="40844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 smtClean="0">
                  <a:solidFill>
                    <a:schemeClr val="accent6">
                      <a:lumMod val="5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NTSC</a:t>
              </a:r>
              <a:r>
                <a:rPr lang="ko-KR" altLang="en-US" sz="2400" dirty="0" smtClean="0">
                  <a:solidFill>
                    <a:schemeClr val="accent6">
                      <a:lumMod val="5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방식의 영상신호</a:t>
              </a:r>
              <a:endPara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36969" y="2539878"/>
            <a:ext cx="2625849" cy="2568584"/>
            <a:chOff x="936969" y="2539878"/>
            <a:chExt cx="2625849" cy="256858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7" r="6193" b="12941"/>
            <a:stretch/>
          </p:blipFill>
          <p:spPr>
            <a:xfrm>
              <a:off x="936969" y="2539878"/>
              <a:ext cx="2625849" cy="256858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607220" y="3188029"/>
              <a:ext cx="13792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비디오</a:t>
              </a:r>
              <a:endParaRPr lang="en-US" altLang="ko-KR" sz="3600" dirty="0" smtClean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r>
                <a:rPr lang="ko-KR" altLang="en-US" sz="3600" dirty="0" err="1" smtClean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디코더</a:t>
              </a:r>
              <a:endParaRPr lang="ko-KR" altLang="en-US" sz="3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40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NTSC</a:t>
            </a:r>
            <a:r>
              <a:rPr lang="ko-KR" altLang="en-US" sz="1050" dirty="0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방식의 영상신호 처리과정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en-US" altLang="ko-KR" sz="8800" b="1" dirty="0">
              <a:solidFill>
                <a:schemeClr val="tx1">
                  <a:lumMod val="65000"/>
                  <a:lumOff val="3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25" y="2289230"/>
            <a:ext cx="7620000" cy="2667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25" y="2555930"/>
            <a:ext cx="7620000" cy="20955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25" y="2765480"/>
            <a:ext cx="7620000" cy="2857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53" y="3050471"/>
            <a:ext cx="7620000" cy="2476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25" y="3296070"/>
            <a:ext cx="7620000" cy="2286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25" y="3520413"/>
            <a:ext cx="7620000" cy="24765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625" y="3768063"/>
            <a:ext cx="7620000" cy="23812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625" y="3999814"/>
            <a:ext cx="7620000" cy="29527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625" y="4295089"/>
            <a:ext cx="7620000" cy="33337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625" y="4628464"/>
            <a:ext cx="7620000" cy="28575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625" y="4912632"/>
            <a:ext cx="7620000" cy="28095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625" y="5193590"/>
            <a:ext cx="7620000" cy="32385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625" y="5517440"/>
            <a:ext cx="7620000" cy="295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625" y="5803131"/>
            <a:ext cx="7620000" cy="2667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625" y="6069831"/>
            <a:ext cx="7620000" cy="381000"/>
          </a:xfrm>
          <a:prstGeom prst="rect">
            <a:avLst/>
          </a:prstGeom>
        </p:spPr>
      </p:pic>
      <p:sp>
        <p:nvSpPr>
          <p:cNvPr id="30" name="TextBox 115"/>
          <p:cNvSpPr txBox="1"/>
          <p:nvPr/>
        </p:nvSpPr>
        <p:spPr>
          <a:xfrm>
            <a:off x="5909778" y="1758658"/>
            <a:ext cx="261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NTSC</a:t>
            </a:r>
            <a:r>
              <a:rPr lang="ko-KR" altLang="en-US" sz="2400" dirty="0" smtClean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방식의 영상신호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7" name="TextBox 115"/>
          <p:cNvSpPr txBox="1"/>
          <p:nvPr/>
        </p:nvSpPr>
        <p:spPr>
          <a:xfrm>
            <a:off x="363699" y="1691472"/>
            <a:ext cx="4311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 smtClean="0">
                <a:solidFill>
                  <a:srgbClr val="C00000"/>
                </a:solidFill>
                <a:latin typeface="배달의민족 한나" pitchFamily="2" charset="-127"/>
                <a:ea typeface="배달의민족 한나" pitchFamily="2" charset="-127"/>
              </a:rPr>
              <a:t>1st-Field : ODD Field</a:t>
            </a:r>
            <a:endParaRPr lang="en-US" altLang="ko-KR" sz="3600" dirty="0">
              <a:solidFill>
                <a:srgbClr val="C0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48" name="TextBox 115"/>
          <p:cNvSpPr txBox="1"/>
          <p:nvPr/>
        </p:nvSpPr>
        <p:spPr>
          <a:xfrm>
            <a:off x="539638" y="1691471"/>
            <a:ext cx="4311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 smtClean="0">
                <a:solidFill>
                  <a:srgbClr val="C00000"/>
                </a:solidFill>
                <a:latin typeface="배달의민족 한나" pitchFamily="2" charset="-127"/>
                <a:ea typeface="배달의민족 한나" pitchFamily="2" charset="-127"/>
              </a:rPr>
              <a:t>2nd-Field : EVEN Field</a:t>
            </a:r>
            <a:endParaRPr lang="en-US" altLang="ko-KR" sz="3600" dirty="0">
              <a:solidFill>
                <a:srgbClr val="C0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00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xit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5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0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5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000"/>
                            </p:stCondLst>
                            <p:childTnLst>
                              <p:par>
                                <p:cTn id="1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2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5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8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1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4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0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4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6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9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2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7" grpId="0"/>
      <p:bldP spid="47" grpId="1"/>
      <p:bldP spid="47" grpId="2"/>
      <p:bldP spid="47" grpId="3"/>
      <p:bldP spid="48" grpId="0"/>
      <p:bldP spid="48" grpId="1"/>
      <p:bldP spid="4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smtClean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Field Programmable Gate Array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en-US" altLang="ko-KR" sz="8800" b="1" dirty="0">
              <a:solidFill>
                <a:schemeClr val="tx1">
                  <a:lumMod val="65000"/>
                  <a:lumOff val="3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939" y="2060747"/>
            <a:ext cx="42862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4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</TotalTime>
  <Words>145</Words>
  <Application>Microsoft Office PowerPoint</Application>
  <PresentationFormat>화면 슬라이드 쇼(4:3)</PresentationFormat>
  <Paragraphs>70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배달의민족 한나</vt:lpstr>
      <vt:lpstr>Calibri Light</vt:lpstr>
      <vt:lpstr>1훈새마을운동 R</vt:lpstr>
      <vt:lpstr>Arial</vt:lpstr>
      <vt:lpstr>맑은 고딕</vt:lpstr>
      <vt:lpstr>Calibri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김동현</dc:creator>
  <cp:lastModifiedBy>김동현</cp:lastModifiedBy>
  <cp:revision>31</cp:revision>
  <dcterms:created xsi:type="dcterms:W3CDTF">2016-10-02T06:37:28Z</dcterms:created>
  <dcterms:modified xsi:type="dcterms:W3CDTF">2016-10-02T12:57:26Z</dcterms:modified>
</cp:coreProperties>
</file>